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</p:sldIdLst>
  <p:sldSz cx="15119350" cy="21240750"/>
  <p:notesSz cx="6858000" cy="9144000"/>
  <p:embeddedFontLst>
    <p:embeddedFont>
      <p:font typeface="B Nazanin" panose="00000400000000000000" pitchFamily="2" charset="-78"/>
      <p:regular r:id="rId3"/>
      <p:bold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29" d="100"/>
          <a:sy n="29" d="100"/>
        </p:scale>
        <p:origin x="26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76208"/>
            <a:ext cx="12851448" cy="7394928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156312"/>
            <a:ext cx="11339513" cy="5128263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6D0F16-2709-4E7E-8AA4-D797E7E4A8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1" b="12834"/>
          <a:stretch/>
        </p:blipFill>
        <p:spPr>
          <a:xfrm>
            <a:off x="0" y="0"/>
            <a:ext cx="15119350" cy="284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4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88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0873"/>
            <a:ext cx="3260110" cy="180005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0873"/>
            <a:ext cx="9591338" cy="180005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7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8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295443"/>
            <a:ext cx="13040439" cy="8835560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214591"/>
            <a:ext cx="13040439" cy="4646413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0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54366"/>
            <a:ext cx="6425724" cy="134770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54366"/>
            <a:ext cx="6425724" cy="134770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177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0878"/>
            <a:ext cx="13040439" cy="410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06935"/>
            <a:ext cx="6396193" cy="2551839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758774"/>
            <a:ext cx="6396193" cy="1141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06935"/>
            <a:ext cx="6427693" cy="2551839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758774"/>
            <a:ext cx="6427693" cy="11411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8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63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7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16050"/>
            <a:ext cx="4876384" cy="4956175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58279"/>
            <a:ext cx="7654171" cy="15094700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372225"/>
            <a:ext cx="4876384" cy="11805335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01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16050"/>
            <a:ext cx="4876384" cy="4956175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58279"/>
            <a:ext cx="7654171" cy="15094700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372225"/>
            <a:ext cx="4876384" cy="11805335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0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0878"/>
            <a:ext cx="13040439" cy="410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54366"/>
            <a:ext cx="13040439" cy="13477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687033"/>
            <a:ext cx="3401854" cy="113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6371F-5465-447A-8015-040822B87F3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687033"/>
            <a:ext cx="5102781" cy="113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687033"/>
            <a:ext cx="3401854" cy="11308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456F3-9D87-4610-A80C-54860A80A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xample@gmail.com" TargetMode="External"/><Relationship Id="rId7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E6D6FC7E-B717-41A4-8D25-150F5333C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39" y="10837277"/>
            <a:ext cx="6361362" cy="2937978"/>
          </a:xfrm>
          <a:prstGeom prst="roundRect">
            <a:avLst>
              <a:gd name="adj" fmla="val 567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4DD00A8-D7BB-43F0-A3F5-2B76C9138A44}"/>
              </a:ext>
            </a:extLst>
          </p:cNvPr>
          <p:cNvSpPr/>
          <p:nvPr/>
        </p:nvSpPr>
        <p:spPr>
          <a:xfrm>
            <a:off x="450086" y="2888343"/>
            <a:ext cx="14207242" cy="17416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2800" b="1" dirty="0">
                <a:solidFill>
                  <a:schemeClr val="tx1"/>
                </a:solidFill>
                <a:cs typeface="B Nazanin" panose="00000400000000000000" pitchFamily="2" charset="-78"/>
              </a:rPr>
              <a:t>کارآموزی در شرکت غرب استیل (تابستان 1404)</a:t>
            </a:r>
          </a:p>
          <a:p>
            <a:pPr algn="ctr" rtl="1">
              <a:lnSpc>
                <a:spcPct val="150000"/>
              </a:lnSpc>
            </a:pP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دانشجو: علی حسینی (40011624008) ،  ایمیل: </a:t>
            </a:r>
            <a:r>
              <a:rPr lang="en-US" sz="2400" b="1" dirty="0">
                <a:solidFill>
                  <a:schemeClr val="tx1"/>
                </a:solidFill>
                <a:cs typeface="B Nazanin" panose="00000400000000000000" pitchFamily="2" charset="-78"/>
                <a:hlinkClick r:id="rId3"/>
              </a:rPr>
              <a:t>example@gmail.com</a:t>
            </a:r>
            <a:endParaRPr lang="fa-IR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استاد کارآموزی : دکتر عبدالواحد کمی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91D79D-BD30-4CE3-9834-D07BA9ECAFFE}"/>
              </a:ext>
            </a:extLst>
          </p:cNvPr>
          <p:cNvGrpSpPr/>
          <p:nvPr/>
        </p:nvGrpSpPr>
        <p:grpSpPr>
          <a:xfrm>
            <a:off x="7882936" y="4676939"/>
            <a:ext cx="6774392" cy="2587493"/>
            <a:chOff x="7882936" y="4343559"/>
            <a:chExt cx="6774392" cy="258749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65C115B-019D-414B-83FE-E0DAACC47B15}"/>
                </a:ext>
              </a:extLst>
            </p:cNvPr>
            <p:cNvSpPr/>
            <p:nvPr/>
          </p:nvSpPr>
          <p:spPr>
            <a:xfrm>
              <a:off x="7882936" y="4613559"/>
              <a:ext cx="6774392" cy="2317493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>
                <a:lnSpc>
                  <a:spcPct val="150000"/>
                </a:lnSpc>
              </a:pPr>
              <a:endParaRPr lang="fa-IR" sz="6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  <a:p>
              <a:pPr algn="r" rtl="1">
                <a:lnSpc>
                  <a:spcPct val="150000"/>
                </a:lnSpc>
              </a:pPr>
              <a:r>
                <a:rPr lang="fa-IR" sz="2400" b="1" dirty="0">
                  <a:solidFill>
                    <a:schemeClr val="tx1"/>
                  </a:solidFill>
                  <a:cs typeface="B Nazanin" panose="00000400000000000000" pitchFamily="2" charset="-78"/>
                </a:rPr>
                <a:t>آدرس: سمنان، مهدیشهر کیلومتر 9 جاده سمنان-مهدیشهر، گروه صنعتی غرب استیل </a:t>
              </a:r>
            </a:p>
            <a:p>
              <a:pPr algn="r" rtl="1">
                <a:lnSpc>
                  <a:spcPct val="150000"/>
                </a:lnSpc>
              </a:pPr>
              <a:r>
                <a:rPr lang="fa-IR" sz="2400" b="1" dirty="0">
                  <a:solidFill>
                    <a:schemeClr val="tx1"/>
                  </a:solidFill>
                  <a:cs typeface="B Nazanin" panose="00000400000000000000" pitchFamily="2" charset="-78"/>
                </a:rPr>
                <a:t>تلفن: 33641057-023</a:t>
              </a:r>
            </a:p>
            <a:p>
              <a:pPr algn="r" rtl="1">
                <a:lnSpc>
                  <a:spcPct val="150000"/>
                </a:lnSpc>
              </a:pPr>
              <a:r>
                <a:rPr lang="fa-IR" sz="2400" b="1" dirty="0">
                  <a:solidFill>
                    <a:schemeClr val="tx1"/>
                  </a:solidFill>
                  <a:cs typeface="B Nazanin" panose="00000400000000000000" pitchFamily="2" charset="-78"/>
                </a:rPr>
                <a:t>وبسایت: </a:t>
              </a:r>
              <a:r>
                <a:rPr lang="en-US" sz="2400" b="1" dirty="0">
                  <a:solidFill>
                    <a:schemeClr val="tx1"/>
                  </a:solidFill>
                  <a:cs typeface="B Nazanin" panose="00000400000000000000" pitchFamily="2" charset="-78"/>
                </a:rPr>
                <a:t>https://mghgroup.ir</a:t>
              </a:r>
              <a:endParaRPr lang="fa-IR" sz="24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D89427D-6D18-49FD-839B-2C252E2F9972}"/>
                </a:ext>
              </a:extLst>
            </p:cNvPr>
            <p:cNvSpPr/>
            <p:nvPr/>
          </p:nvSpPr>
          <p:spPr>
            <a:xfrm>
              <a:off x="10863909" y="4343559"/>
              <a:ext cx="3290241" cy="540000"/>
            </a:xfrm>
            <a:prstGeom prst="roundRect">
              <a:avLst>
                <a:gd name="adj" fmla="val 30337"/>
              </a:avLst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fa-IR" sz="3000" b="1" dirty="0">
                  <a:cs typeface="B Nazanin" panose="00000400000000000000" pitchFamily="2" charset="-78"/>
                </a:rPr>
                <a:t>آدرس و تلفن</a:t>
              </a:r>
              <a:endParaRPr lang="en-US" sz="3000" b="1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CA95433-83E5-430D-B829-75D1D50364C6}"/>
              </a:ext>
            </a:extLst>
          </p:cNvPr>
          <p:cNvGrpSpPr/>
          <p:nvPr/>
        </p:nvGrpSpPr>
        <p:grpSpPr>
          <a:xfrm>
            <a:off x="7882936" y="7294491"/>
            <a:ext cx="6774392" cy="4247991"/>
            <a:chOff x="7882936" y="7105809"/>
            <a:chExt cx="6774392" cy="4247991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B16E27D-8416-4406-94E7-E75B5D8A269A}"/>
                </a:ext>
              </a:extLst>
            </p:cNvPr>
            <p:cNvSpPr/>
            <p:nvPr/>
          </p:nvSpPr>
          <p:spPr>
            <a:xfrm>
              <a:off x="7882936" y="7394028"/>
              <a:ext cx="6774392" cy="3959772"/>
            </a:xfrm>
            <a:prstGeom prst="roundRect">
              <a:avLst>
                <a:gd name="adj" fmla="val 6544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تأسیسات، تجهیزات یا ماشین آلات موجود در محل کارآموزي، تعداد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،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 مشخصات 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و 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قدمت آنها</a:t>
              </a:r>
              <a:endPara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نحوة کنترل کیفیت تولیدات و میزان ضایعات</a:t>
              </a:r>
              <a:endPara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نوع و میزان مواد اولیه مصرفی و منابع تهیه آن</a:t>
              </a:r>
              <a:endPara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نوع و میزان خدمات ارائه شده تولیدات، بازار فروش و غیره</a:t>
              </a:r>
              <a:endPara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خلاصه‌اي از محصولات، پروژه‌ها و فعالیت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‌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هاي انجام شده و جاري در محل کارآموزي</a:t>
              </a:r>
              <a:endPara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74E8D3F-058D-4F8D-B8C4-C36501927FAB}"/>
                </a:ext>
              </a:extLst>
            </p:cNvPr>
            <p:cNvSpPr/>
            <p:nvPr/>
          </p:nvSpPr>
          <p:spPr>
            <a:xfrm>
              <a:off x="10863909" y="7105809"/>
              <a:ext cx="3290241" cy="576438"/>
            </a:xfrm>
            <a:prstGeom prst="roundRect">
              <a:avLst>
                <a:gd name="adj" fmla="val 30337"/>
              </a:avLst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fa-IR" sz="3000" b="1" dirty="0">
                  <a:cs typeface="B Nazanin" panose="00000400000000000000" pitchFamily="2" charset="-78"/>
                </a:rPr>
                <a:t>معرفی محل کارآموزی</a:t>
              </a:r>
              <a:endParaRPr lang="en-US" sz="3000" b="1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B9ED36B-2380-4C77-A683-6F3C3839E9A4}"/>
              </a:ext>
            </a:extLst>
          </p:cNvPr>
          <p:cNvGrpSpPr/>
          <p:nvPr/>
        </p:nvGrpSpPr>
        <p:grpSpPr>
          <a:xfrm>
            <a:off x="7882936" y="11576635"/>
            <a:ext cx="6774392" cy="9140693"/>
            <a:chOff x="7882936" y="11700007"/>
            <a:chExt cx="6774392" cy="914069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1B9FFD4-77FC-4410-AB4D-5529EA152CF9}"/>
                </a:ext>
              </a:extLst>
            </p:cNvPr>
            <p:cNvSpPr/>
            <p:nvPr/>
          </p:nvSpPr>
          <p:spPr>
            <a:xfrm>
              <a:off x="7882936" y="11988226"/>
              <a:ext cx="6774392" cy="8852474"/>
            </a:xfrm>
            <a:prstGeom prst="roundRect">
              <a:avLst>
                <a:gd name="adj" fmla="val 6544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شرح کلیه فعالیت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‌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هاي انجام شده اعم از کوشش‌هاي دانشجو در کسب تجارب و مهارت‌ها، چگونگی فراگیري فنون علمی</a:t>
              </a:r>
              <a:endParaRPr lang="fa-IR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  <a:p>
              <a:pPr marL="342900" indent="-342900" algn="just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بیان عواملی که مؤثر در کارآموزي بوده‌اند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 (منفی یا مثبت)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.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 این عوامل به سایر دانشجویان در انتخاب یا عدم انتخاب این محل برای کارآموزی کمک خواهد کرد.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4A6B0D5-244F-4F9B-BCC7-14951603B8BD}"/>
                </a:ext>
              </a:extLst>
            </p:cNvPr>
            <p:cNvSpPr/>
            <p:nvPr/>
          </p:nvSpPr>
          <p:spPr>
            <a:xfrm>
              <a:off x="10863909" y="11700007"/>
              <a:ext cx="3290241" cy="576438"/>
            </a:xfrm>
            <a:prstGeom prst="roundRect">
              <a:avLst>
                <a:gd name="adj" fmla="val 30337"/>
              </a:avLst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fa-IR" sz="3000" b="1" dirty="0">
                  <a:cs typeface="B Nazanin" panose="00000400000000000000" pitchFamily="2" charset="-78"/>
                </a:rPr>
                <a:t>شرح فعالیت دانشجو</a:t>
              </a:r>
              <a:endParaRPr lang="en-US" sz="3000" b="1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4D9F346-EED2-4F67-AD2E-92A9B786083D}"/>
              </a:ext>
            </a:extLst>
          </p:cNvPr>
          <p:cNvGrpSpPr/>
          <p:nvPr/>
        </p:nvGrpSpPr>
        <p:grpSpPr>
          <a:xfrm>
            <a:off x="681233" y="4679482"/>
            <a:ext cx="6774392" cy="5429091"/>
            <a:chOff x="600782" y="4343559"/>
            <a:chExt cx="6774392" cy="542909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C9DA56A3-306F-438C-985C-AFB123FB1E7F}"/>
                </a:ext>
              </a:extLst>
            </p:cNvPr>
            <p:cNvSpPr/>
            <p:nvPr/>
          </p:nvSpPr>
          <p:spPr>
            <a:xfrm>
              <a:off x="600782" y="4631778"/>
              <a:ext cx="6774392" cy="5140872"/>
            </a:xfrm>
            <a:prstGeom prst="roundRect">
              <a:avLst>
                <a:gd name="adj" fmla="val 6544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lvl="0" indent="-342900" algn="r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به صورت تیتروار، کاملاً خلاصه و شفاف بنویسید چه مشکلات، چالش‌ها و مسائلی در 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محل کارآموزي 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وجود داشتند 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(خط تولید، 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دستگاه‌ها، 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مدیریت، مواد اولیه، بازار فروش، آموزش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، شرایط کار نیروی انسانی و 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غیره)</a:t>
              </a:r>
              <a:endPara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342900" lvl="0" indent="-342900" algn="r" rtl="1">
                <a:lnSpc>
                  <a:spcPct val="107000"/>
                </a:lnSpc>
                <a:spcAft>
                  <a:spcPts val="800"/>
                </a:spcAft>
                <a:buFont typeface="Symbol" panose="05050102010706020507" pitchFamily="18" charset="2"/>
                <a:buChar char=""/>
              </a:pP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پیشنهاد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ات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 کارآموز در رفع 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موارد فوق</a:t>
              </a:r>
              <a:r>
                <a:rPr lang="ar-SA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 عنوان</a:t>
              </a:r>
              <a:r>
                <a:rPr lang="fa-IR" sz="24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B Nazanin" panose="00000400000000000000" pitchFamily="2" charset="-78"/>
                </a:rPr>
                <a:t> شود.</a:t>
              </a:r>
              <a:endPara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DB0BBE77-57D5-46E6-AF2B-76FE9B5AFA74}"/>
                </a:ext>
              </a:extLst>
            </p:cNvPr>
            <p:cNvSpPr/>
            <p:nvPr/>
          </p:nvSpPr>
          <p:spPr>
            <a:xfrm>
              <a:off x="3581755" y="4343559"/>
              <a:ext cx="3290241" cy="576438"/>
            </a:xfrm>
            <a:prstGeom prst="roundRect">
              <a:avLst>
                <a:gd name="adj" fmla="val 30337"/>
              </a:avLst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rtl="1"/>
              <a:r>
                <a:rPr lang="fa-IR" sz="3000" b="1" dirty="0">
                  <a:cs typeface="B Nazanin" panose="00000400000000000000" pitchFamily="2" charset="-78"/>
                </a:rPr>
                <a:t>تجربیات دانشجو</a:t>
              </a:r>
              <a:endParaRPr lang="en-US" sz="3000" b="1" dirty="0">
                <a:cs typeface="B Nazanin" panose="00000400000000000000" pitchFamily="2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CD7C147-4D67-4C7A-92F2-6F1A51457476}"/>
              </a:ext>
            </a:extLst>
          </p:cNvPr>
          <p:cNvSpPr txBox="1"/>
          <p:nvPr/>
        </p:nvSpPr>
        <p:spPr>
          <a:xfrm>
            <a:off x="442564" y="3096747"/>
            <a:ext cx="4724521" cy="5139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1"/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توجه: بعد از مطالعه دقیق، این متن و کادر را پاک  کنید.</a:t>
            </a:r>
          </a:p>
          <a:p>
            <a:pPr algn="just" rtl="1"/>
            <a:r>
              <a:rPr lang="fa-IR" sz="2000" b="1" dirty="0">
                <a:cs typeface="B Nazanin" panose="00000400000000000000" pitchFamily="2" charset="-78"/>
              </a:rPr>
              <a:t>1- به هیچ عنوان اندازه کادرها و محل آنها، اندازه و نوع فونت نوشته‌ها (فونت نازنین 24) را تغییر ندهید.</a:t>
            </a:r>
          </a:p>
          <a:p>
            <a:pPr algn="just" rtl="1"/>
            <a:r>
              <a:rPr lang="fa-IR" sz="2000" b="1" dirty="0">
                <a:cs typeface="B Nazanin" panose="00000400000000000000" pitchFamily="2" charset="-78"/>
              </a:rPr>
              <a:t>2- مقدار متن هر بخش را به گونه‌ای تنظیم کنید که فضای خالی در ابتدا یا انتهای کادرها باقی نماند.</a:t>
            </a:r>
          </a:p>
          <a:p>
            <a:pPr algn="just" rtl="1"/>
            <a:r>
              <a:rPr lang="fa-IR" sz="2000" b="1" dirty="0">
                <a:cs typeface="B Nazanin" panose="00000400000000000000" pitchFamily="2" charset="-78"/>
              </a:rPr>
              <a:t>3- این پوستر را به صورت رنگی و روی کاغذ </a:t>
            </a:r>
            <a:r>
              <a:rPr lang="en-US" sz="2000" b="1" dirty="0">
                <a:cs typeface="B Nazanin" panose="00000400000000000000" pitchFamily="2" charset="-78"/>
              </a:rPr>
              <a:t>A2</a:t>
            </a:r>
            <a:r>
              <a:rPr lang="fa-IR" sz="2000" b="1" dirty="0">
                <a:cs typeface="B Nazanin" panose="00000400000000000000" pitchFamily="2" charset="-78"/>
              </a:rPr>
              <a:t> پرینت بگیرید.</a:t>
            </a:r>
          </a:p>
          <a:p>
            <a:pPr algn="just" rtl="1"/>
            <a:r>
              <a:rPr lang="fa-IR" sz="2000" b="1" dirty="0">
                <a:cs typeface="B Nazanin" panose="00000400000000000000" pitchFamily="2" charset="-78"/>
              </a:rPr>
              <a:t>4- برای تغییر تصاویر، روی شکل راست کلیک کنید و از مسیر </a:t>
            </a:r>
            <a:r>
              <a:rPr lang="en-US" sz="2000" b="1" dirty="0">
                <a:cs typeface="B Nazanin" panose="00000400000000000000" pitchFamily="2" charset="-78"/>
              </a:rPr>
              <a:t>Change picture</a:t>
            </a:r>
            <a:r>
              <a:rPr lang="fa-IR" sz="2000" b="1" dirty="0">
                <a:cs typeface="B Nazanin" panose="00000400000000000000" pitchFamily="2" charset="-78"/>
              </a:rPr>
              <a:t> &gt; </a:t>
            </a:r>
            <a:r>
              <a:rPr lang="en-US" sz="2000" b="1" dirty="0">
                <a:cs typeface="B Nazanin" panose="00000400000000000000" pitchFamily="2" charset="-78"/>
              </a:rPr>
              <a:t>From a file …</a:t>
            </a:r>
            <a:r>
              <a:rPr lang="fa-IR" sz="2000" b="1" dirty="0">
                <a:cs typeface="B Nazanin" panose="00000400000000000000" pitchFamily="2" charset="-78"/>
              </a:rPr>
              <a:t> تصویر ذخیره شده در کامپیوتر را انتخاب کنید.</a:t>
            </a:r>
          </a:p>
          <a:p>
            <a:pPr algn="just" rtl="1"/>
            <a:r>
              <a:rPr lang="fa-IR" sz="2000" b="1" dirty="0">
                <a:cs typeface="B Nazanin" panose="00000400000000000000" pitchFamily="2" charset="-78"/>
              </a:rPr>
              <a:t>5- تعداد عکس ها را می توانید کم یا زیاد کنید ولی چیدمان آنها به گونه ای باشد که پوستر ظاهری زیبا داشته باشد.</a:t>
            </a:r>
          </a:p>
          <a:p>
            <a:pPr algn="just" rtl="1"/>
            <a:r>
              <a:rPr lang="fa-IR" sz="2000" b="1" dirty="0">
                <a:cs typeface="B Nazanin" panose="00000400000000000000" pitchFamily="2" charset="-78"/>
              </a:rPr>
              <a:t>6- تمام عکس ها باید عنوان داشته باشد (همانند تصاویر زیر).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887194-C856-41EF-9763-1D1D2DCB9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93" y="14210891"/>
            <a:ext cx="3308919" cy="3108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F525ED-2343-4D0D-84C4-8E67C28151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69"/>
          <a:stretch/>
        </p:blipFill>
        <p:spPr>
          <a:xfrm>
            <a:off x="3993356" y="14210891"/>
            <a:ext cx="3426679" cy="3113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70673FA-685E-40B6-846C-176D878706B1}"/>
              </a:ext>
            </a:extLst>
          </p:cNvPr>
          <p:cNvSpPr txBox="1"/>
          <p:nvPr/>
        </p:nvSpPr>
        <p:spPr>
          <a:xfrm>
            <a:off x="2491419" y="13810782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b="1" i="0" dirty="0">
                <a:effectLst/>
                <a:latin typeface="danademi"/>
                <a:cs typeface="B Nazanin" panose="00000400000000000000" pitchFamily="2" charset="-78"/>
              </a:rPr>
              <a:t>واحد ریخته‌گری شرکت غرب استیل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F78CA3-87E1-4AA8-A5AE-4F7F30A957F4}"/>
              </a:ext>
            </a:extLst>
          </p:cNvPr>
          <p:cNvSpPr txBox="1"/>
          <p:nvPr/>
        </p:nvSpPr>
        <p:spPr>
          <a:xfrm>
            <a:off x="4869385" y="20339130"/>
            <a:ext cx="2467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i="0" dirty="0">
                <a:solidFill>
                  <a:srgbClr val="262626"/>
                </a:solidFill>
                <a:effectLst/>
                <a:latin typeface="danademi"/>
                <a:cs typeface="B Nazanin" panose="00000400000000000000" pitchFamily="2" charset="-78"/>
              </a:rPr>
              <a:t>یونیت کنترل موتور، ایسیو</a:t>
            </a:r>
            <a:r>
              <a:rPr lang="en-US" b="1" i="0" dirty="0">
                <a:solidFill>
                  <a:srgbClr val="262626"/>
                </a:solidFill>
                <a:effectLst/>
                <a:latin typeface="danademi"/>
                <a:cs typeface="B Nazanin" panose="00000400000000000000" pitchFamily="2" charset="-78"/>
              </a:rPr>
              <a:t>MAW </a:t>
            </a:r>
            <a:r>
              <a:rPr lang="fa-IR" b="1" i="0" dirty="0">
                <a:solidFill>
                  <a:srgbClr val="262626"/>
                </a:solidFill>
                <a:effectLst/>
                <a:latin typeface="danademi"/>
                <a:cs typeface="B Nazanin" panose="00000400000000000000" pitchFamily="2" charset="-78"/>
              </a:rPr>
              <a:t> پژو 206 تیپ 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9646E5-2A0C-4853-9949-D21C9833A019}"/>
              </a:ext>
            </a:extLst>
          </p:cNvPr>
          <p:cNvSpPr txBox="1"/>
          <p:nvPr/>
        </p:nvSpPr>
        <p:spPr>
          <a:xfrm>
            <a:off x="1531060" y="20292424"/>
            <a:ext cx="192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b="1" i="0" dirty="0">
                <a:solidFill>
                  <a:srgbClr val="262626"/>
                </a:solidFill>
                <a:effectLst/>
                <a:latin typeface="danademi"/>
                <a:cs typeface="B Nazanin" panose="00000400000000000000" pitchFamily="2" charset="-78"/>
              </a:rPr>
              <a:t>درب صندوق پژو 405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D5F82C8-3896-46C3-8921-C9030E0078D1}"/>
              </a:ext>
            </a:extLst>
          </p:cNvPr>
          <p:cNvSpPr/>
          <p:nvPr/>
        </p:nvSpPr>
        <p:spPr>
          <a:xfrm>
            <a:off x="600783" y="10180113"/>
            <a:ext cx="6774392" cy="576438"/>
          </a:xfrm>
          <a:prstGeom prst="roundRect">
            <a:avLst>
              <a:gd name="adj" fmla="val 30337"/>
            </a:avLst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3000" b="1" dirty="0">
                <a:cs typeface="B Nazanin" panose="00000400000000000000" pitchFamily="2" charset="-78"/>
              </a:rPr>
              <a:t>تصاویری از تجهیزات و محصولات</a:t>
            </a:r>
            <a:endParaRPr lang="en-US" sz="3000" b="1" dirty="0">
              <a:cs typeface="B Nazanin" panose="00000400000000000000" pitchFamily="2" charset="-78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3732D16-DBAD-4DD0-A9B1-2BC78F15A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93" y="17687141"/>
            <a:ext cx="4195793" cy="2569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2BBCD25-CF49-43C9-9055-D030991DDE40}"/>
              </a:ext>
            </a:extLst>
          </p:cNvPr>
          <p:cNvSpPr txBox="1"/>
          <p:nvPr/>
        </p:nvSpPr>
        <p:spPr>
          <a:xfrm>
            <a:off x="705513" y="17297875"/>
            <a:ext cx="325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b="1" i="0" dirty="0">
                <a:effectLst/>
                <a:latin typeface="danademi"/>
                <a:cs typeface="B Nazanin" panose="00000400000000000000" pitchFamily="2" charset="-78"/>
              </a:rPr>
              <a:t>پرس 100 تن در خط تولید قطعات پرسی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855BE2-A8F5-48F8-9D03-64AE60A23594}"/>
              </a:ext>
            </a:extLst>
          </p:cNvPr>
          <p:cNvSpPr txBox="1"/>
          <p:nvPr/>
        </p:nvSpPr>
        <p:spPr>
          <a:xfrm>
            <a:off x="4013763" y="17297875"/>
            <a:ext cx="3385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b="1" i="0" dirty="0">
                <a:effectLst/>
                <a:latin typeface="danademi"/>
                <a:cs typeface="B Nazanin" panose="00000400000000000000" pitchFamily="2" charset="-78"/>
              </a:rPr>
              <a:t>کنترل کیفیت قطعات پرسی روی پنل‌گیج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51CCFA-BBB0-4F35-BCD7-2A7B4A42B2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965" y="17870849"/>
            <a:ext cx="2634070" cy="2386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65537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411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 Light</vt:lpstr>
      <vt:lpstr>danademi</vt:lpstr>
      <vt:lpstr>Symbol</vt:lpstr>
      <vt:lpstr>B Nazanin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Abdolvahed Kami</dc:creator>
  <cp:lastModifiedBy>Dear User</cp:lastModifiedBy>
  <cp:revision>9</cp:revision>
  <dcterms:created xsi:type="dcterms:W3CDTF">2024-08-29T14:23:17Z</dcterms:created>
  <dcterms:modified xsi:type="dcterms:W3CDTF">2026-09-05T14:37:33Z</dcterms:modified>
</cp:coreProperties>
</file>